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5"/>
  </p:notesMasterIdLst>
  <p:sldIdLst>
    <p:sldId id="256" r:id="rId2"/>
    <p:sldId id="269" r:id="rId3"/>
    <p:sldId id="279" r:id="rId4"/>
    <p:sldId id="280" r:id="rId5"/>
    <p:sldId id="281" r:id="rId6"/>
    <p:sldId id="282" r:id="rId7"/>
    <p:sldId id="262" r:id="rId8"/>
    <p:sldId id="257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8" r:id="rId17"/>
    <p:sldId id="277" r:id="rId18"/>
    <p:sldId id="276" r:id="rId19"/>
    <p:sldId id="271" r:id="rId20"/>
    <p:sldId id="272" r:id="rId21"/>
    <p:sldId id="275" r:id="rId22"/>
    <p:sldId id="274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F4B9F0-8916-4985-8CB2-3E781E13DB59}" type="datetimeFigureOut">
              <a:rPr lang="nl-NL" smtClean="0"/>
              <a:t>3-4-2023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4FD59-F311-44A5-8274-BE9BA20BC16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811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4FD59-F311-44A5-8274-BE9BA20BC16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608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4FD59-F311-44A5-8274-BE9BA20BC160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7023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4FD59-F311-44A5-8274-BE9BA20BC16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2672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4FD59-F311-44A5-8274-BE9BA20BC16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7257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4FD59-F311-44A5-8274-BE9BA20BC16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9775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4FD59-F311-44A5-8274-BE9BA20BC16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6206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4FD59-F311-44A5-8274-BE9BA20BC16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983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C2AD7556-C90D-4946-8E4E-1E79D5B3D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DBB0CC56-54B2-4AE0-87C5-296E78A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5"/>
            <a:ext cx="12192000" cy="2615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34729-0903-4FC8-836F-F8B14FD23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418891"/>
            <a:ext cx="8991600" cy="1645920"/>
          </a:xfrm>
        </p:spPr>
        <p:txBody>
          <a:bodyPr>
            <a:normAutofit/>
          </a:bodyPr>
          <a:lstStyle/>
          <a:p>
            <a:r>
              <a:rPr lang="en-US" sz="2900" b="0" i="0">
                <a:effectLst/>
                <a:latin typeface="Arial" panose="020B0604020202020204" pitchFamily="34" charset="0"/>
              </a:rPr>
              <a:t>Aircraft Boarding Strategies Using Discrete Event</a:t>
            </a:r>
            <a:br>
              <a:rPr lang="en-US" sz="2900"/>
            </a:br>
            <a:r>
              <a:rPr lang="en-US" sz="2900" b="0" i="0">
                <a:effectLst/>
                <a:latin typeface="Arial" panose="020B0604020202020204" pitchFamily="34" charset="0"/>
              </a:rPr>
              <a:t>Simulation</a:t>
            </a:r>
            <a:endParaRPr lang="nl-NL" sz="29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3891C-8EFE-41AF-B16B-4154B3EF1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384691"/>
            <a:ext cx="6801612" cy="736976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90000"/>
              </a:lnSpc>
            </a:pPr>
            <a:endParaRPr lang="nl-NL" sz="5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nl-NL" sz="29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David </a:t>
            </a:r>
            <a:r>
              <a:rPr lang="nl-NL" sz="29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Gyaraki</a:t>
            </a:r>
            <a:r>
              <a:rPr lang="nl-NL" sz="29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582340</a:t>
            </a:r>
            <a:br>
              <a:rPr lang="nl-NL" sz="2900" dirty="0">
                <a:solidFill>
                  <a:srgbClr val="FFFFFF"/>
                </a:solidFill>
              </a:rPr>
            </a:br>
            <a:r>
              <a:rPr lang="nl-NL" sz="29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Lavin</a:t>
            </a:r>
            <a:r>
              <a:rPr lang="nl-NL" sz="29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Pallas: 581619</a:t>
            </a:r>
            <a:br>
              <a:rPr lang="nl-NL" sz="2900" dirty="0">
                <a:solidFill>
                  <a:srgbClr val="FFFFFF"/>
                </a:solidFill>
              </a:rPr>
            </a:br>
            <a:r>
              <a:rPr lang="nl-NL" sz="29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Julius de Clercq: 582360</a:t>
            </a:r>
            <a:br>
              <a:rPr lang="nl-NL" sz="500" dirty="0">
                <a:solidFill>
                  <a:srgbClr val="FFFFFF"/>
                </a:solidFill>
              </a:rPr>
            </a:br>
            <a:br>
              <a:rPr lang="nl-NL" sz="500" dirty="0">
                <a:solidFill>
                  <a:srgbClr val="FFFFFF"/>
                </a:solidFill>
              </a:rPr>
            </a:br>
            <a:endParaRPr lang="nl-NL" sz="500" dirty="0">
              <a:solidFill>
                <a:srgbClr val="FFFFFF"/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997CEF3-3F60-405E-9BC9-642EA94D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76" y="1011089"/>
            <a:ext cx="4819048" cy="171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0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98DADF3-A717-4F03-94D8-5A111146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38978" y="609231"/>
            <a:ext cx="9318075" cy="6118716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6E9F6C-C013-44CA-ABBD-E0C092ADAED9}"/>
              </a:ext>
            </a:extLst>
          </p:cNvPr>
          <p:cNvSpPr txBox="1"/>
          <p:nvPr/>
        </p:nvSpPr>
        <p:spPr>
          <a:xfrm>
            <a:off x="4771881" y="112257"/>
            <a:ext cx="246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5978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98DADF3-A717-4F03-94D8-5A111146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38978" y="622646"/>
            <a:ext cx="9318075" cy="6091885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6E9F6C-C013-44CA-ABBD-E0C092ADAED9}"/>
              </a:ext>
            </a:extLst>
          </p:cNvPr>
          <p:cNvSpPr txBox="1"/>
          <p:nvPr/>
        </p:nvSpPr>
        <p:spPr>
          <a:xfrm>
            <a:off x="4771881" y="112257"/>
            <a:ext cx="28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Reverse pyramid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96423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98DADF3-A717-4F03-94D8-5A111146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38978" y="623616"/>
            <a:ext cx="9318075" cy="6089945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6E9F6C-C013-44CA-ABBD-E0C092ADAED9}"/>
              </a:ext>
            </a:extLst>
          </p:cNvPr>
          <p:cNvSpPr txBox="1"/>
          <p:nvPr/>
        </p:nvSpPr>
        <p:spPr>
          <a:xfrm>
            <a:off x="4771881" y="112257"/>
            <a:ext cx="28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Rotating zone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30750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98DADF3-A717-4F03-94D8-5A111146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44207" y="623616"/>
            <a:ext cx="9307617" cy="6089945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6E9F6C-C013-44CA-ABBD-E0C092ADAED9}"/>
              </a:ext>
            </a:extLst>
          </p:cNvPr>
          <p:cNvSpPr txBox="1"/>
          <p:nvPr/>
        </p:nvSpPr>
        <p:spPr>
          <a:xfrm>
            <a:off x="4771881" y="112257"/>
            <a:ext cx="28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Optimal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3094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98DADF3-A717-4F03-94D8-5A111146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44207" y="624062"/>
            <a:ext cx="9307617" cy="6089052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6E9F6C-C013-44CA-ABBD-E0C092ADAED9}"/>
              </a:ext>
            </a:extLst>
          </p:cNvPr>
          <p:cNvSpPr txBox="1"/>
          <p:nvPr/>
        </p:nvSpPr>
        <p:spPr>
          <a:xfrm>
            <a:off x="4771881" y="112257"/>
            <a:ext cx="28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Practical optimal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962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5885B-B050-4449-860E-36A4A04CF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nl-NL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4F80C4-D3DF-4426-8A05-797DCF03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632" y="2241550"/>
            <a:ext cx="7731125" cy="1187450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301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C0D41-3EE2-4ED8-B103-6ED51640B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43" y="324091"/>
            <a:ext cx="11840901" cy="6435523"/>
          </a:xfrm>
        </p:spPr>
        <p:txBody>
          <a:bodyPr/>
          <a:lstStyle/>
          <a:p>
            <a:endParaRPr lang="nl-NL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675DBB7-8176-4024-A4B2-656CA14679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332574"/>
              </p:ext>
            </p:extLst>
          </p:nvPr>
        </p:nvGraphicFramePr>
        <p:xfrm>
          <a:off x="966422" y="763929"/>
          <a:ext cx="10622878" cy="576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5295753" imgH="2876550" progId="AcroExch.Document.DC">
                  <p:embed/>
                </p:oleObj>
              </mc:Choice>
              <mc:Fallback>
                <p:oleObj name="Acrobat Document" r:id="rId2" imgW="5295753" imgH="287655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66422" y="763929"/>
                        <a:ext cx="10622878" cy="5769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0412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5D757-CB50-4EDE-A3D2-9F26550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27705" y="466404"/>
            <a:ext cx="9657131" cy="6289235"/>
          </a:xfrm>
        </p:spPr>
      </p:pic>
    </p:spTree>
    <p:extLst>
      <p:ext uri="{BB962C8B-B14F-4D97-AF65-F5344CB8AC3E}">
        <p14:creationId xmlns:p14="http://schemas.microsoft.com/office/powerpoint/2010/main" val="867390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5D757-CB50-4EDE-A3D2-9F26550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27705" y="466404"/>
            <a:ext cx="9657131" cy="6289236"/>
          </a:xfrm>
        </p:spPr>
      </p:pic>
    </p:spTree>
    <p:extLst>
      <p:ext uri="{BB962C8B-B14F-4D97-AF65-F5344CB8AC3E}">
        <p14:creationId xmlns:p14="http://schemas.microsoft.com/office/powerpoint/2010/main" val="1143819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6FD5D757-CB50-4EDE-A3D2-9F26550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245" y="341194"/>
            <a:ext cx="9590466" cy="6250675"/>
          </a:xfrm>
        </p:spPr>
      </p:pic>
    </p:spTree>
    <p:extLst>
      <p:ext uri="{BB962C8B-B14F-4D97-AF65-F5344CB8AC3E}">
        <p14:creationId xmlns:p14="http://schemas.microsoft.com/office/powerpoint/2010/main" val="1926665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0BC1-7518-4D26-8E2A-CC9AA286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description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4BB63-576E-4410-9934-2D63138A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6122" y="2442258"/>
            <a:ext cx="8472668" cy="3451050"/>
          </a:xfrm>
        </p:spPr>
        <p:txBody>
          <a:bodyPr>
            <a:normAutofit/>
          </a:bodyPr>
          <a:lstStyle/>
          <a:p>
            <a:r>
              <a:rPr lang="en-US" dirty="0"/>
              <a:t>Aircraft consists of 30 rows ,6 seats per row </a:t>
            </a:r>
          </a:p>
          <a:p>
            <a:pPr algn="just"/>
            <a:r>
              <a:rPr lang="en-US" dirty="0"/>
              <a:t>Front boarding only </a:t>
            </a:r>
          </a:p>
          <a:p>
            <a:pPr algn="just"/>
            <a:r>
              <a:rPr lang="en-US" dirty="0"/>
              <a:t>Passengers cannot pass each other , no back tracking </a:t>
            </a:r>
          </a:p>
          <a:p>
            <a:pPr algn="just"/>
            <a:r>
              <a:rPr lang="nl-NL" dirty="0"/>
              <a:t>Every passenger </a:t>
            </a:r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stand up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another</a:t>
            </a:r>
            <a:r>
              <a:rPr lang="nl-NL" dirty="0"/>
              <a:t> passenger </a:t>
            </a:r>
            <a:r>
              <a:rPr lang="nl-NL" dirty="0" err="1"/>
              <a:t>whose</a:t>
            </a:r>
            <a:r>
              <a:rPr lang="nl-NL" dirty="0"/>
              <a:t> </a:t>
            </a:r>
            <a:r>
              <a:rPr lang="nl-NL" dirty="0" err="1"/>
              <a:t>seat</a:t>
            </a:r>
            <a:r>
              <a:rPr lang="nl-NL" dirty="0"/>
              <a:t> is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row</a:t>
            </a:r>
            <a:r>
              <a:rPr lang="nl-NL" dirty="0"/>
              <a:t> </a:t>
            </a:r>
          </a:p>
          <a:p>
            <a:pPr algn="just"/>
            <a:r>
              <a:rPr lang="nl-NL" dirty="0" err="1"/>
              <a:t>Aisle</a:t>
            </a:r>
            <a:r>
              <a:rPr lang="nl-NL" dirty="0"/>
              <a:t> </a:t>
            </a:r>
            <a:r>
              <a:rPr lang="nl-NL" dirty="0" err="1"/>
              <a:t>cell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fit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person at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time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allow</a:t>
            </a:r>
            <a:r>
              <a:rPr lang="nl-NL" dirty="0"/>
              <a:t> </a:t>
            </a:r>
            <a:r>
              <a:rPr lang="nl-NL" dirty="0" err="1"/>
              <a:t>passengers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reach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seat</a:t>
            </a:r>
            <a:endParaRPr lang="nl-NL" dirty="0"/>
          </a:p>
          <a:p>
            <a:pPr algn="just"/>
            <a:r>
              <a:rPr lang="nl-NL" dirty="0" err="1"/>
              <a:t>Passengers</a:t>
            </a:r>
            <a:r>
              <a:rPr lang="nl-NL" dirty="0"/>
              <a:t> are </a:t>
            </a:r>
            <a:r>
              <a:rPr lang="nl-NL" dirty="0" err="1"/>
              <a:t>assumed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aware</a:t>
            </a:r>
            <a:r>
              <a:rPr lang="nl-NL" dirty="0"/>
              <a:t> of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seat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cannot</a:t>
            </a:r>
            <a:r>
              <a:rPr lang="nl-NL" dirty="0"/>
              <a:t> change </a:t>
            </a:r>
            <a:r>
              <a:rPr lang="nl-NL" dirty="0" err="1"/>
              <a:t>it</a:t>
            </a:r>
            <a:endParaRPr lang="nl-NL" dirty="0"/>
          </a:p>
          <a:p>
            <a:pPr algn="just"/>
            <a:r>
              <a:rPr lang="nl-NL" dirty="0" err="1"/>
              <a:t>There</a:t>
            </a:r>
            <a:r>
              <a:rPr lang="nl-NL" dirty="0"/>
              <a:t> is </a:t>
            </a:r>
            <a:r>
              <a:rPr lang="nl-NL" dirty="0" err="1"/>
              <a:t>assumed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sufficient</a:t>
            </a:r>
            <a:r>
              <a:rPr lang="nl-NL" dirty="0"/>
              <a:t> </a:t>
            </a:r>
            <a:r>
              <a:rPr lang="nl-NL" dirty="0" err="1"/>
              <a:t>luggage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passenger  </a:t>
            </a:r>
          </a:p>
        </p:txBody>
      </p:sp>
    </p:spTree>
    <p:extLst>
      <p:ext uri="{BB962C8B-B14F-4D97-AF65-F5344CB8AC3E}">
        <p14:creationId xmlns:p14="http://schemas.microsoft.com/office/powerpoint/2010/main" val="3394153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5D757-CB50-4EDE-A3D2-9F26550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27703" y="466404"/>
            <a:ext cx="9657135" cy="6289238"/>
          </a:xfrm>
        </p:spPr>
      </p:pic>
    </p:spTree>
    <p:extLst>
      <p:ext uri="{BB962C8B-B14F-4D97-AF65-F5344CB8AC3E}">
        <p14:creationId xmlns:p14="http://schemas.microsoft.com/office/powerpoint/2010/main" val="2477767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5D757-CB50-4EDE-A3D2-9F26550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27704" y="466404"/>
            <a:ext cx="9657133" cy="6289236"/>
          </a:xfrm>
        </p:spPr>
      </p:pic>
    </p:spTree>
    <p:extLst>
      <p:ext uri="{BB962C8B-B14F-4D97-AF65-F5344CB8AC3E}">
        <p14:creationId xmlns:p14="http://schemas.microsoft.com/office/powerpoint/2010/main" val="3060179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5D757-CB50-4EDE-A3D2-9F26550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27704" y="466404"/>
            <a:ext cx="9657133" cy="6289237"/>
          </a:xfrm>
        </p:spPr>
      </p:pic>
    </p:spTree>
    <p:extLst>
      <p:ext uri="{BB962C8B-B14F-4D97-AF65-F5344CB8AC3E}">
        <p14:creationId xmlns:p14="http://schemas.microsoft.com/office/powerpoint/2010/main" val="1355542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5D757-CB50-4EDE-A3D2-9F26550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27703" y="466404"/>
            <a:ext cx="9657135" cy="6289237"/>
          </a:xfrm>
        </p:spPr>
      </p:pic>
    </p:spTree>
    <p:extLst>
      <p:ext uri="{BB962C8B-B14F-4D97-AF65-F5344CB8AC3E}">
        <p14:creationId xmlns:p14="http://schemas.microsoft.com/office/powerpoint/2010/main" val="1278050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406FB09-E632-4DE3-B613-D0137089B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343" y="1405719"/>
            <a:ext cx="10471313" cy="3548418"/>
          </a:xfrm>
        </p:spPr>
      </p:pic>
    </p:spTree>
    <p:extLst>
      <p:ext uri="{BB962C8B-B14F-4D97-AF65-F5344CB8AC3E}">
        <p14:creationId xmlns:p14="http://schemas.microsoft.com/office/powerpoint/2010/main" val="341205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4F80C4-D3DF-4426-8A05-797DCF03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632" y="2241550"/>
            <a:ext cx="7731125" cy="1187450"/>
          </a:xfrm>
        </p:spPr>
        <p:txBody>
          <a:bodyPr>
            <a:normAutofit/>
          </a:bodyPr>
          <a:lstStyle/>
          <a:p>
            <a:r>
              <a:rPr lang="en-US" dirty="0"/>
              <a:t>Aircraft boarding system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9301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4639CF1-2CCD-14D0-DC09-C6F6152D4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809" y="-14455"/>
            <a:ext cx="9171092" cy="687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3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DDE6C2E-9576-3D7A-0695-B4700FEC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95" y="-4445"/>
            <a:ext cx="10257165" cy="686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76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5885B-B050-4449-860E-36A4A04CF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nl-NL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4F80C4-D3DF-4426-8A05-797DCF03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632" y="2241550"/>
            <a:ext cx="7731125" cy="1187450"/>
          </a:xfrm>
        </p:spPr>
        <p:txBody>
          <a:bodyPr>
            <a:normAutofit/>
          </a:bodyPr>
          <a:lstStyle/>
          <a:p>
            <a:r>
              <a:rPr lang="en-US" dirty="0"/>
              <a:t>Boarding procedure snapshots for each boarding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453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Chart, bar chart&#10;&#10;Description automatically generated">
            <a:extLst>
              <a:ext uri="{FF2B5EF4-FFF2-40B4-BE49-F238E27FC236}">
                <a16:creationId xmlns:a16="http://schemas.microsoft.com/office/drawing/2014/main" id="{E98DADF3-A717-4F03-94D8-5A111146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8978" y="591435"/>
            <a:ext cx="9318075" cy="6154308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6E9F6C-C013-44CA-ABBD-E0C092ADAED9}"/>
              </a:ext>
            </a:extLst>
          </p:cNvPr>
          <p:cNvSpPr txBox="1"/>
          <p:nvPr/>
        </p:nvSpPr>
        <p:spPr>
          <a:xfrm>
            <a:off x="4771881" y="112257"/>
            <a:ext cx="246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front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310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98DADF3-A717-4F03-94D8-5A111146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38978" y="601332"/>
            <a:ext cx="9318075" cy="6134513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6E9F6C-C013-44CA-ABBD-E0C092ADAED9}"/>
              </a:ext>
            </a:extLst>
          </p:cNvPr>
          <p:cNvSpPr txBox="1"/>
          <p:nvPr/>
        </p:nvSpPr>
        <p:spPr>
          <a:xfrm>
            <a:off x="4771880" y="112257"/>
            <a:ext cx="311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 middle aisle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561099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108</TotalTime>
  <Words>154</Words>
  <Application>Microsoft Office PowerPoint</Application>
  <PresentationFormat>Widescreen</PresentationFormat>
  <Paragraphs>42</Paragraphs>
  <Slides>23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Gill Sans MT</vt:lpstr>
      <vt:lpstr>Lato</vt:lpstr>
      <vt:lpstr>Parcel</vt:lpstr>
      <vt:lpstr>Acrobat Document</vt:lpstr>
      <vt:lpstr>Aircraft Boarding Strategies Using Discrete Event Simulation</vt:lpstr>
      <vt:lpstr>System description</vt:lpstr>
      <vt:lpstr>PowerPoint Presentation</vt:lpstr>
      <vt:lpstr>Aircraft boarding system</vt:lpstr>
      <vt:lpstr>PowerPoint Presentation</vt:lpstr>
      <vt:lpstr>PowerPoint Presentation</vt:lpstr>
      <vt:lpstr>Boarding procedure snapshots for each boarding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Vrije Universiteit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Aircraft Boarding Strategies Using Discrete Event Simulation</dc:title>
  <dc:creator>Pallas, K.L. (Lavin)</dc:creator>
  <cp:lastModifiedBy>David</cp:lastModifiedBy>
  <cp:revision>15</cp:revision>
  <dcterms:created xsi:type="dcterms:W3CDTF">2023-04-03T08:43:42Z</dcterms:created>
  <dcterms:modified xsi:type="dcterms:W3CDTF">2023-04-03T10:41:32Z</dcterms:modified>
</cp:coreProperties>
</file>